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9044C-B92C-475B-933D-AE434EA9A6F4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A90B0-0D74-415F-AF53-E65ADC7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5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CCP</a:t>
            </a:r>
            <a:r>
              <a:rPr lang="en-US" dirty="0" smtClean="0"/>
              <a:t> helps people recover and rebuild their lives after a disaster. The </a:t>
            </a:r>
            <a:r>
              <a:rPr lang="en-US" dirty="0" err="1" smtClean="0"/>
              <a:t>CCP</a:t>
            </a:r>
            <a:r>
              <a:rPr lang="en-US" dirty="0" smtClean="0"/>
              <a:t> supports short-term interventions that involve the following counseling goals:</a:t>
            </a:r>
          </a:p>
          <a:p>
            <a:r>
              <a:rPr lang="en-US" dirty="0" smtClean="0"/>
              <a:t>Helping disaster survivors understand their current situation and reactions</a:t>
            </a:r>
          </a:p>
          <a:p>
            <a:r>
              <a:rPr lang="en-US" dirty="0" smtClean="0"/>
              <a:t>Reducing stress and providing emotional support</a:t>
            </a:r>
          </a:p>
          <a:p>
            <a:r>
              <a:rPr lang="en-US" dirty="0" smtClean="0"/>
              <a:t>Assisting survivors in reviewing their disaster recovery options</a:t>
            </a:r>
          </a:p>
          <a:p>
            <a:r>
              <a:rPr lang="en-US" dirty="0" smtClean="0"/>
              <a:t>Promoting the use or development of coping strategies</a:t>
            </a:r>
          </a:p>
          <a:p>
            <a:r>
              <a:rPr lang="en-US" dirty="0" smtClean="0"/>
              <a:t>Connecting survivors with other people and agencies who can help them in their recovery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A90B0-0D74-415F-AF53-E65ADC77E8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Nearly half of</a:t>
            </a:r>
            <a:r>
              <a:rPr lang="en-US" baseline="0" dirty="0" smtClean="0"/>
              <a:t> respondents knew someone who had been infected.  Common physical signs of distress include weight gain, muscle tension, inability to relax; difficult sleeping, feeling anxious; respondents expressed interest in information on coping with stress but also how to be of service to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A90B0-0D74-415F-AF53-E65ADC77E8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A90B0-0D74-415F-AF53-E65ADC77E8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39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 and group crisis counseling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Basic supportive or educational contact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 networking and support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Assessments, referrals, and resources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 and distribution of educational materials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Media and public service announcements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A90B0-0D74-415F-AF53-E65ADC77E8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3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5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1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7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4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4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4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1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8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7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CD7AA-A62F-4C01-9B8F-E08D1FC1D8C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97BE-6A5F-45E5-9C6A-5FC1BF9F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6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iversidetraumacenter.org/our-services/masssupport/" TargetMode="External"/><Relationship Id="rId2" Type="http://schemas.openxmlformats.org/officeDocument/2006/relationships/hyperlink" Target="mailto:MassSupport@riversidecc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MassSupport</a:t>
            </a:r>
            <a:r>
              <a:rPr lang="en-US" dirty="0" smtClean="0">
                <a:solidFill>
                  <a:schemeClr val="bg1"/>
                </a:solidFill>
              </a:rPr>
              <a:t>: Crisis Counseling Program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9" descr="A close up of a map&#10;&#10;Description automatically generated">
            <a:extLst>
              <a:ext uri="{FF2B5EF4-FFF2-40B4-BE49-F238E27FC236}">
                <a16:creationId xmlns="" xmlns:a16="http://schemas.microsoft.com/office/drawing/2014/main" id="{419BDC43-F452-4BC2-BCF5-C817606F06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962400"/>
            <a:ext cx="3048000" cy="204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0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MassSupport</a:t>
            </a:r>
            <a:r>
              <a:rPr lang="en-US" dirty="0" smtClean="0"/>
              <a:t> Program Overview 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0A9A028A-4CE9-4C61-945C-C8326BEE4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MassSupport</a:t>
            </a:r>
            <a:r>
              <a:rPr lang="en-US" sz="2400" dirty="0">
                <a:solidFill>
                  <a:schemeClr val="bg1"/>
                </a:solidFill>
              </a:rPr>
              <a:t> Network is partnership between FEMA, MEMA, The Massachusetts Department of Mental Health &amp; Riverside Community Care</a:t>
            </a:r>
          </a:p>
          <a:p>
            <a:r>
              <a:rPr lang="en-US" sz="2400" dirty="0">
                <a:solidFill>
                  <a:schemeClr val="bg1"/>
                </a:solidFill>
              </a:rPr>
              <a:t>ISP – Immediate Service Program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   *60 days from date of disaster declaration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   *Received a 30 day extension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   *3 teams (Eastern, Western &amp; Mass211) with 1, team leader, 2                  clinicians &amp; 4 outreach counselors </a:t>
            </a:r>
          </a:p>
          <a:p>
            <a:r>
              <a:rPr lang="en-US" sz="2400" dirty="0">
                <a:solidFill>
                  <a:schemeClr val="bg1"/>
                </a:solidFill>
              </a:rPr>
              <a:t>RSP – Regular Service Program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     *9 month program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     *6 teams, 1 for each DMH region (5) &amp; Mass211</a:t>
            </a:r>
          </a:p>
        </p:txBody>
      </p:sp>
    </p:spTree>
    <p:extLst>
      <p:ext uri="{BB962C8B-B14F-4D97-AF65-F5344CB8AC3E}">
        <p14:creationId xmlns:p14="http://schemas.microsoft.com/office/powerpoint/2010/main" val="39340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MassSupport</a:t>
            </a:r>
            <a:r>
              <a:rPr lang="en-US" dirty="0" smtClean="0"/>
              <a:t> Immediate Service Program (ISP)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Community Needs Assessment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*Focus Groups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*Survey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*1:1 conversations with key stakeholders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Design and launch virtual marketing – website, social media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Build &amp; train teams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Begin providing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1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MassSupport</a:t>
            </a:r>
            <a:r>
              <a:rPr lang="en-US" dirty="0" smtClean="0"/>
              <a:t> Regular Service Program (</a:t>
            </a:r>
            <a:r>
              <a:rPr lang="en-US" dirty="0" err="1" smtClean="0"/>
              <a:t>RSP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1:1 support services offered to all Massachusetts residents (referrals made when ongoing support is required)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Group services available for adults, children/youth, employees and communities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Educational presentations on Traumatic Stress and Resilience building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Coalition building and engagement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Continued Marketing and Social Media Campaigns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2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 err="1" smtClean="0"/>
              <a:t>MassSupport</a:t>
            </a:r>
            <a:r>
              <a:rPr lang="en-US" dirty="0" smtClean="0"/>
              <a:t> Network Helps Communities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Provides Psychological First Aid (</a:t>
            </a:r>
            <a:r>
              <a:rPr lang="en-US" dirty="0" err="1" smtClean="0">
                <a:solidFill>
                  <a:schemeClr val="bg1"/>
                </a:solidFill>
              </a:rPr>
              <a:t>PFA</a:t>
            </a:r>
            <a:r>
              <a:rPr lang="en-US" dirty="0" smtClean="0">
                <a:solidFill>
                  <a:schemeClr val="bg1"/>
                </a:solidFill>
              </a:rPr>
              <a:t>) and Skills for Psychological Recovery (</a:t>
            </a:r>
            <a:r>
              <a:rPr lang="en-US" dirty="0" err="1" smtClean="0">
                <a:solidFill>
                  <a:schemeClr val="bg1"/>
                </a:solidFill>
              </a:rPr>
              <a:t>SPR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Provides coping and educational groups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Works collaboratively with agencies, schools, coalitions to provide a psycho-social lens of recovery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Supports families, workplaces and communities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Builds bridges to local, organic resources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7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 statewide assistance call: 888 – 215 – 4920.</a:t>
            </a:r>
          </a:p>
          <a:p>
            <a:r>
              <a:rPr lang="en-US" b="1" dirty="0"/>
              <a:t>For additional information on how we can help, email: </a:t>
            </a:r>
            <a:r>
              <a:rPr lang="en-US" b="1" dirty="0">
                <a:hlinkClick r:id="rId2"/>
              </a:rPr>
              <a:t>MassSupport@riversidecc.org</a:t>
            </a:r>
            <a:r>
              <a:rPr lang="en-US" b="1" dirty="0"/>
              <a:t>.</a:t>
            </a:r>
          </a:p>
          <a:p>
            <a:r>
              <a:rPr lang="en-US" b="1" u="sng" dirty="0">
                <a:hlinkClick r:id="rId3"/>
              </a:rPr>
              <a:t>https://riversidetraumacenter.org/our-services/masssupport/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30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407</Words>
  <Application>Microsoft Office PowerPoint</Application>
  <PresentationFormat>On-screen Show (4:3)</PresentationFormat>
  <Paragraphs>51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MassSupport: Crisis Counseling Program</vt:lpstr>
      <vt:lpstr>MassSupport Program Overview </vt:lpstr>
      <vt:lpstr>MassSupport Immediate Service Program (ISP) </vt:lpstr>
      <vt:lpstr>MassSupport Regular Service Program (RSP) </vt:lpstr>
      <vt:lpstr>How MassSupport Network Helps Communities </vt:lpstr>
      <vt:lpstr>Contact Information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MassSupport: Crisis Counseling Program</dc:title>
  <dc:creator>Seward, Liam (DMH)</dc:creator>
  <cp:lastModifiedBy> </cp:lastModifiedBy>
  <cp:revision>7</cp:revision>
  <dcterms:created xsi:type="dcterms:W3CDTF">2020-07-01T13:36:16Z</dcterms:created>
  <dcterms:modified xsi:type="dcterms:W3CDTF">2020-07-08T20:09:18Z</dcterms:modified>
</cp:coreProperties>
</file>